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4DDF2-AF3E-7743-98E8-A405B7751DC1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65E64-41AB-5F44-837D-DCB3DD903D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862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do not understand the language and have a good vocabulary,</a:t>
            </a:r>
            <a:r>
              <a:rPr lang="en-US" baseline="0" dirty="0" smtClean="0"/>
              <a:t> speaking, writing and comprehension are all difficult.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65E64-41AB-5F44-837D-DCB3DD903DF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53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Pages</a:t>
            </a:r>
            <a:r>
              <a:rPr lang="en-US" baseline="0" dirty="0" smtClean="0"/>
              <a:t> 265-268 of Literacy for the 21</a:t>
            </a:r>
            <a:r>
              <a:rPr lang="en-US" baseline="30000" dirty="0" smtClean="0"/>
              <a:t>st</a:t>
            </a:r>
            <a:r>
              <a:rPr lang="en-US" baseline="0" dirty="0" smtClean="0"/>
              <a:t> Century.  This slide takes time</a:t>
            </a:r>
            <a:r>
              <a:rPr lang="en-US" baseline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65E64-41AB-5F44-837D-DCB3DD903DF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196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Bring in literature that could be used. Class could look on line.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65E64-41AB-5F44-837D-DCB3DD903DF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217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33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66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01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4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075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36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018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72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171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542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908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F25-082E-1347-8E80-A20A550B8ED2}" type="datetimeFigureOut">
              <a:rPr lang="en-US" smtClean="0"/>
              <a:t>6/24/11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727B-F683-9C49-A900-B55E0DE0B3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66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4001"/>
            <a:ext cx="7772400" cy="1346199"/>
          </a:xfrm>
        </p:spPr>
        <p:txBody>
          <a:bodyPr/>
          <a:lstStyle/>
          <a:p>
            <a:r>
              <a:rPr lang="en-US" dirty="0" smtClean="0"/>
              <a:t>Comprehension and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3488" y="5071533"/>
            <a:ext cx="6400800" cy="1752600"/>
          </a:xfrm>
        </p:spPr>
        <p:txBody>
          <a:bodyPr/>
          <a:lstStyle/>
          <a:p>
            <a:r>
              <a:rPr lang="en-US" dirty="0" smtClean="0"/>
              <a:t>Go Hand in Hand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413933"/>
            <a:ext cx="2420112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479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Comprehension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Activating Background Knowledge</a:t>
            </a:r>
          </a:p>
          <a:p>
            <a:r>
              <a:rPr lang="en-US" dirty="0" smtClean="0"/>
              <a:t>Predicting</a:t>
            </a:r>
          </a:p>
          <a:p>
            <a:r>
              <a:rPr lang="en-US" dirty="0" smtClean="0"/>
              <a:t>Evaluating or Questioning</a:t>
            </a:r>
          </a:p>
          <a:p>
            <a:r>
              <a:rPr lang="en-US" dirty="0" smtClean="0"/>
              <a:t>Monitoring</a:t>
            </a:r>
          </a:p>
          <a:p>
            <a:r>
              <a:rPr lang="en-US" dirty="0" smtClean="0"/>
              <a:t>Repairing</a:t>
            </a:r>
          </a:p>
          <a:p>
            <a:r>
              <a:rPr lang="en-US" dirty="0" smtClean="0"/>
              <a:t>Setting a Purpose</a:t>
            </a:r>
          </a:p>
          <a:p>
            <a:r>
              <a:rPr lang="en-US" dirty="0" smtClean="0"/>
              <a:t>Summarizing</a:t>
            </a:r>
          </a:p>
          <a:p>
            <a:r>
              <a:rPr lang="en-US" dirty="0" smtClean="0"/>
              <a:t>Visualizing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456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pairs-pick a strategy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753" b="8753"/>
          <a:stretch>
            <a:fillRect/>
          </a:stretch>
        </p:blipFill>
        <p:spPr>
          <a:xfrm>
            <a:off x="457200" y="1417639"/>
            <a:ext cx="8229600" cy="3210806"/>
          </a:xfrm>
        </p:spPr>
      </p:pic>
      <p:sp>
        <p:nvSpPr>
          <p:cNvPr id="5" name="TextBox 4"/>
          <p:cNvSpPr txBox="1"/>
          <p:nvPr/>
        </p:nvSpPr>
        <p:spPr>
          <a:xfrm>
            <a:off x="719667" y="4924778"/>
            <a:ext cx="7648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Practice teaching to the group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6777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Comprehension Strategies Fit Into the Reading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0225575"/>
              </p:ext>
            </p:extLst>
          </p:nvPr>
        </p:nvGraphicFramePr>
        <p:xfrm>
          <a:off x="457200" y="1735666"/>
          <a:ext cx="8229600" cy="4435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86929">
                <a:tc>
                  <a:txBody>
                    <a:bodyPr/>
                    <a:lstStyle/>
                    <a:p>
                      <a:r>
                        <a:rPr lang="en-US" dirty="0" smtClean="0"/>
                        <a:t>Stage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Readers</a:t>
                      </a:r>
                      <a:r>
                        <a:rPr lang="en-US" baseline="0" dirty="0" smtClean="0"/>
                        <a:t> 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Strategies Used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 reading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Think about topic, genre, and plan for the reading experience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Activate</a:t>
                      </a:r>
                      <a:r>
                        <a:rPr lang="en-US" baseline="0" dirty="0" smtClean="0"/>
                        <a:t> background, predict, question, set a purpose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 text, monitoring understanding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Monitoring and Repairing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Responding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 reactions, exploratory comments, question, clarify, reflect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Connecting,</a:t>
                      </a:r>
                      <a:r>
                        <a:rPr lang="en-US" baseline="0" dirty="0" smtClean="0"/>
                        <a:t> drawing inferences, evaluating, questioning, visualizing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Exploring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Reread, study genre and author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Importance, inference, evaluate, summarize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Applying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Create projects,</a:t>
                      </a:r>
                      <a:r>
                        <a:rPr lang="en-US" baseline="0" dirty="0" smtClean="0"/>
                        <a:t> deepen understanding, reflect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Connect,</a:t>
                      </a:r>
                      <a:r>
                        <a:rPr lang="en-US" baseline="0" dirty="0" smtClean="0"/>
                        <a:t> evaluate, question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087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 </a:t>
            </a:r>
            <a:r>
              <a:rPr lang="en-US" dirty="0" smtClean="0"/>
              <a:t>Prereading</a:t>
            </a:r>
            <a:r>
              <a:rPr lang="en-US" dirty="0" smtClean="0"/>
              <a:t>, Responding to reading and Applying components of a lesson using</a:t>
            </a:r>
          </a:p>
          <a:p>
            <a:r>
              <a:rPr lang="en-US" dirty="0" smtClean="0"/>
              <a:t>Idea Wave</a:t>
            </a:r>
          </a:p>
          <a:p>
            <a:r>
              <a:rPr lang="en-US" dirty="0" smtClean="0"/>
              <a:t>Numbered Heads Together</a:t>
            </a:r>
          </a:p>
          <a:p>
            <a:r>
              <a:rPr lang="en-US" dirty="0" smtClean="0"/>
              <a:t>Peer Feedback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542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209</Words>
  <Application>Microsoft Macintosh PowerPoint</Application>
  <PresentationFormat>On-screen Show (4:3)</PresentationFormat>
  <Paragraphs>43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Comprehension and Writing</vt:lpstr>
      <vt:lpstr> Comprehension Strategies</vt:lpstr>
      <vt:lpstr>Work in pairs-pick a strategy</vt:lpstr>
      <vt:lpstr>How Comprehension Strategies Fit Into the Reading Process</vt:lpstr>
      <vt:lpstr>Whole group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Comprehension and Writing</dc:title>
  <dc:creator>Kathleen Clay</dc:creator>
  <cp:lastModifiedBy>Kathleen Clay</cp:lastModifiedBy>
  <cp:revision>9</cp:revision>
  <dcterms:created xsi:type="dcterms:W3CDTF">2011-06-24T13:42:59Z</dcterms:created>
  <dcterms:modified xsi:type="dcterms:W3CDTF">2011-06-24T21:40:06Z</dcterms:modified>
</cp:coreProperties>
</file>